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0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4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Sprint 1 | Rick Meels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Oplevering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Projectopdracht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Activiteiten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tijdsplanning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Testaanpak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Configuratiemanagement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Non-functionals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Architectuur</a:t>
            </a:r>
            <a:r>
              <a:rPr lang="en-US" dirty="0"/>
              <a:t>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22,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Uitdagingen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Schaling</a:t>
            </a:r>
            <a:r>
              <a:rPr lang="en-US" dirty="0"/>
              <a:t> met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interconnectie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pods </a:t>
            </a:r>
            <a:r>
              <a:rPr lang="en-US" dirty="0" err="1"/>
              <a:t>en</a:t>
            </a:r>
            <a:r>
              <a:rPr lang="en-US" dirty="0"/>
              <a:t> lambda’s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 deployment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services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22, 2022</a:t>
            </a:r>
          </a:p>
        </p:txBody>
      </p:sp>
    </p:spTree>
    <p:extLst>
      <p:ext uri="{BB962C8B-B14F-4D97-AF65-F5344CB8AC3E}">
        <p14:creationId xmlns:p14="http://schemas.microsoft.com/office/powerpoint/2010/main" val="30441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Non-functionals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TLS </a:t>
            </a:r>
            <a:r>
              <a:rPr lang="en-US" sz="1400" dirty="0" err="1">
                <a:solidFill>
                  <a:schemeClr val="bg1"/>
                </a:solidFill>
              </a:rPr>
              <a:t>verbinding</a:t>
            </a:r>
            <a:r>
              <a:rPr lang="en-US" sz="1400" dirty="0">
                <a:solidFill>
                  <a:schemeClr val="bg1"/>
                </a:solidFill>
              </a:rPr>
              <a:t> (Let’s Encrypt)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JWT </a:t>
            </a:r>
            <a:r>
              <a:rPr lang="en-US" sz="1400" dirty="0" err="1">
                <a:solidFill>
                  <a:schemeClr val="bg1"/>
                </a:solidFill>
              </a:rPr>
              <a:t>verificatie</a:t>
            </a:r>
            <a:r>
              <a:rPr lang="en-US" sz="1400" dirty="0">
                <a:solidFill>
                  <a:schemeClr val="bg1"/>
                </a:solidFill>
              </a:rPr>
              <a:t> per API </a:t>
            </a:r>
            <a:r>
              <a:rPr lang="en-US" sz="1400" dirty="0" err="1">
                <a:solidFill>
                  <a:schemeClr val="bg1"/>
                </a:solidFill>
              </a:rPr>
              <a:t>verzoek</a:t>
            </a:r>
            <a:endParaRPr lang="en-US" sz="1400" dirty="0">
              <a:solidFill>
                <a:schemeClr val="bg1"/>
              </a:solidFill>
            </a:endParaRP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OWASP top 10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Testability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Unit testing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Integration testing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Extensability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</a:t>
            </a:r>
          </a:p>
          <a:p>
            <a:pPr marL="971550" lvl="1" indent="-28575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22, 2022</a:t>
            </a:r>
          </a:p>
        </p:txBody>
      </p:sp>
    </p:spTree>
    <p:extLst>
      <p:ext uri="{BB962C8B-B14F-4D97-AF65-F5344CB8AC3E}">
        <p14:creationId xmlns:p14="http://schemas.microsoft.com/office/powerpoint/2010/main" val="313029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March 22,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0a97b4-f6ab-400a-a5e3-09f1559027a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617947398274B994B54F4B835D8D1" ma:contentTypeVersion="14" ma:contentTypeDescription="Een nieuw document maken." ma:contentTypeScope="" ma:versionID="e8140ed88853ac0c58c60e9470b599f9">
  <xsd:schema xmlns:xsd="http://www.w3.org/2001/XMLSchema" xmlns:xs="http://www.w3.org/2001/XMLSchema" xmlns:p="http://schemas.microsoft.com/office/2006/metadata/properties" xmlns:ns3="ef0a97b4-f6ab-400a-a5e3-09f1559027ae" xmlns:ns4="52bfccae-23f5-43c3-b889-e5cc154464cd" targetNamespace="http://schemas.microsoft.com/office/2006/metadata/properties" ma:root="true" ma:fieldsID="e2a7460c39c87c8140f05bc97f5418ef" ns3:_="" ns4:_="">
    <xsd:import namespace="ef0a97b4-f6ab-400a-a5e3-09f1559027ae"/>
    <xsd:import namespace="52bfccae-23f5-43c3-b889-e5cc154464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a97b4-f6ab-400a-a5e3-09f155902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fccae-23f5-43c3-b889-e5cc15446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52bfccae-23f5-43c3-b889-e5cc154464cd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ef0a97b4-f6ab-400a-a5e3-09f1559027a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6D9492-CC59-4838-A1EC-956D5B57D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a97b4-f6ab-400a-a5e3-09f1559027ae"/>
    <ds:schemaRef ds:uri="52bfccae-23f5-43c3-b889-e5cc15446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77</TotalTime>
  <Words>96</Words>
  <Application>Microsoft Office PowerPoint</Application>
  <PresentationFormat>Widescreen</PresentationFormat>
  <Paragraphs>48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 Bold</vt:lpstr>
      <vt:lpstr>Courier New</vt:lpstr>
      <vt:lpstr>Daytona Pro Light</vt:lpstr>
      <vt:lpstr>Office Theme</vt:lpstr>
      <vt:lpstr>Delaygram</vt:lpstr>
      <vt:lpstr>Delaygram</vt:lpstr>
      <vt:lpstr>Delaygram</vt:lpstr>
      <vt:lpstr>Delaygram</vt:lpstr>
      <vt:lpstr>Delaygram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Delaygram</dc:title>
  <dc:creator>Meels,Rick R.S.A.</dc:creator>
  <cp:lastModifiedBy>Meels,Rick R.S.A.</cp:lastModifiedBy>
  <cp:revision>2</cp:revision>
  <dcterms:created xsi:type="dcterms:W3CDTF">2022-02-22T08:26:13Z</dcterms:created>
  <dcterms:modified xsi:type="dcterms:W3CDTF">2022-03-22T09:00:38Z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0x010100668617947398274B994B54F4B835D8D1</vt:lpwstr>
  </property>
</Properties>
</file>